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347" r:id="rId4"/>
    <p:sldId id="357" r:id="rId5"/>
    <p:sldId id="358" r:id="rId6"/>
    <p:sldId id="356" r:id="rId7"/>
    <p:sldId id="359" r:id="rId8"/>
    <p:sldId id="354" r:id="rId9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819D"/>
    <a:srgbClr val="815DC3"/>
    <a:srgbClr val="F82662"/>
    <a:srgbClr val="4731ED"/>
    <a:srgbClr val="96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5041" cy="464972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626" y="1"/>
            <a:ext cx="3045041" cy="464972"/>
          </a:xfrm>
          <a:prstGeom prst="rect">
            <a:avLst/>
          </a:prstGeom>
        </p:spPr>
        <p:txBody>
          <a:bodyPr vert="horz" lIns="92473" tIns="46237" rIns="92473" bIns="46237" rtlCol="0"/>
          <a:lstStyle>
            <a:lvl1pPr algn="r">
              <a:defRPr sz="1200"/>
            </a:lvl1pPr>
          </a:lstStyle>
          <a:p>
            <a:fld id="{C9A341D6-892D-47A4-AFA5-52360E9098A3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700"/>
            <a:ext cx="3045041" cy="464972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626" y="8845700"/>
            <a:ext cx="3045041" cy="464972"/>
          </a:xfrm>
          <a:prstGeom prst="rect">
            <a:avLst/>
          </a:prstGeom>
        </p:spPr>
        <p:txBody>
          <a:bodyPr vert="horz" lIns="92473" tIns="46237" rIns="92473" bIns="46237" rtlCol="0" anchor="b"/>
          <a:lstStyle>
            <a:lvl1pPr algn="r">
              <a:defRPr sz="1200"/>
            </a:lvl1pPr>
          </a:lstStyle>
          <a:p>
            <a:fld id="{894C1A8D-0E9B-4DC4-9F40-05324ADF44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2" tIns="46676" rIns="93352" bIns="4667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930" y="0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2" tIns="46676" rIns="93352" bIns="466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28" y="4423331"/>
            <a:ext cx="5621020" cy="419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2" tIns="46676" rIns="93352" bIns="46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045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2" tIns="46676" rIns="93352" bIns="4667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930" y="8845045"/>
            <a:ext cx="3044719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52" tIns="46676" rIns="93352" bIns="466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3ABCD13-D3CD-41E4-B38F-8588519DC2E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74AD36-BDC6-4729-A771-9DAB8DC7DA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1738-959C-4DA4-B0C1-E541179027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7CBD-3743-4B8F-A491-B5F3020A67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C197FDA-4ECE-4FF5-AC99-235590D201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9672-1E23-4B9A-8E45-5B5F43AC8D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3921-A22A-4709-BBDC-397D033F16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76E5-8894-4728-9FEE-272DAC8A21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081A-E827-4B93-B723-43655C99E5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C3F1-34E2-450C-B015-84BDE8FFAB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51C667-C33D-4556-AC7F-F72AF244F9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9135F1-A4D9-4F88-86B0-0E9D39E80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CA0756-80DC-453B-8BA6-CF7736B46E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hamilton@nmda.nmsu.ed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1828800" y="1981200"/>
            <a:ext cx="6400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NMDA</a:t>
            </a:r>
          </a:p>
          <a:p>
            <a:pPr algn="ctr">
              <a:spcBef>
                <a:spcPts val="0"/>
              </a:spcBef>
            </a:pP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Pesticide Disposal Program (PDP)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Copy of TRANS_nmda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6984" y="0"/>
            <a:ext cx="3557016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81000" y="228600"/>
            <a:ext cx="49553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TPSA-Mobile,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Alabama</a:t>
            </a:r>
            <a:endParaRPr lang="en-US" sz="3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February 7, 2013</a:t>
            </a:r>
          </a:p>
          <a:p>
            <a:r>
              <a:rPr lang="en-US" sz="2800" dirty="0" smtClean="0">
                <a:solidFill>
                  <a:srgbClr val="96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4114800"/>
            <a:ext cx="336823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Cary C.S. Hamilton</a:t>
            </a: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Registration Program Manager</a:t>
            </a: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NMDA-AES, Pesticide Compliance Section</a:t>
            </a: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PO BOX 30005, MSC-3AQ</a:t>
            </a: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3190 South Espina</a:t>
            </a: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Las Cruces, NM 88003-8005</a:t>
            </a: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Office: 575-646-7020</a:t>
            </a: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Fax: 575-646-5977</a:t>
            </a:r>
          </a:p>
          <a:p>
            <a:r>
              <a:rPr lang="en-US" sz="1400" u="sng" dirty="0" smtClean="0">
                <a:solidFill>
                  <a:schemeClr val="accent3">
                    <a:lumMod val="50000"/>
                  </a:schemeClr>
                </a:solidFill>
              </a:rPr>
              <a:t>chamilton@nmda.nmsu.edu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OSU vs Purdue 2007 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3048000"/>
            <a:ext cx="4267200" cy="2895599"/>
          </a:xfrm>
          <a:prstGeom prst="rect">
            <a:avLst/>
          </a:prstGeom>
          <a:noFill/>
          <a:ln/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Partnership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Contract/Years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RFP/NMSU</a:t>
            </a:r>
          </a:p>
          <a:p>
            <a:pPr lvl="2">
              <a:lnSpc>
                <a:spcPct val="80000"/>
              </a:lnSpc>
            </a:pP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</a:rPr>
              <a:t>Requirements</a:t>
            </a:r>
          </a:p>
          <a:p>
            <a:pPr lvl="2">
              <a:lnSpc>
                <a:spcPct val="80000"/>
              </a:lnSpc>
              <a:buNone/>
            </a:pPr>
            <a:endParaRPr lang="en-US" sz="25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Locations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Sites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Setting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2013 Year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Totals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Amounts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Type of Products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Years</a:t>
            </a:r>
          </a:p>
          <a:p>
            <a:pPr lvl="1">
              <a:lnSpc>
                <a:spcPct val="80000"/>
              </a:lnSpc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Additional Information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Registration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Successes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TCB</a:t>
            </a:r>
          </a:p>
          <a:p>
            <a:pPr lvl="1">
              <a:lnSpc>
                <a:spcPct val="80000"/>
              </a:lnSpc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  <a:buNone/>
            </a:pPr>
            <a:endParaRPr lang="en-US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3733800" cy="1219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NM PDP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 descr="Copy of TRANS_nmd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6984" y="0"/>
            <a:ext cx="3557016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E:\PDP-E2-Creative Comp Grad School 09\Pest Disp\Artesia, NM\Artesia, N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914400"/>
            <a:ext cx="2641600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IMG_18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533400"/>
            <a:ext cx="7883118" cy="5943600"/>
          </a:xfrm>
          <a:prstGeom prst="rect">
            <a:avLst/>
          </a:prstGeom>
          <a:noFill/>
          <a:ln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1905000"/>
            <a:ext cx="4267200" cy="167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First Year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4 years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Reports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Electronic Format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143000"/>
            <a:ext cx="42672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Partnered With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opy of TRANS_nmd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6984" y="0"/>
            <a:ext cx="3557016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6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743200" y="762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New Mexico: PDP Locations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257800"/>
            <a:ext cx="35099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5638800"/>
            <a:ext cx="538163" cy="67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5867400"/>
            <a:ext cx="11604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6019800"/>
            <a:ext cx="13112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657600" y="548640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Legend</a:t>
            </a:r>
            <a:endParaRPr 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6172200"/>
            <a:ext cx="158115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371600" y="5867400"/>
            <a:ext cx="1600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Created By: C. Hamilton</a:t>
            </a:r>
          </a:p>
          <a:p>
            <a:r>
              <a:rPr lang="en-US" sz="900" dirty="0" smtClean="0"/>
              <a:t>NMDA</a:t>
            </a:r>
          </a:p>
          <a:p>
            <a:r>
              <a:rPr lang="en-US" sz="900" dirty="0" smtClean="0"/>
              <a:t>February 1, 2013</a:t>
            </a:r>
            <a:endParaRPr lang="en-US" sz="900" dirty="0"/>
          </a:p>
        </p:txBody>
      </p:sp>
      <p:sp>
        <p:nvSpPr>
          <p:cNvPr id="18" name="Oval 17"/>
          <p:cNvSpPr/>
          <p:nvPr/>
        </p:nvSpPr>
        <p:spPr>
          <a:xfrm>
            <a:off x="3657600" y="1981200"/>
            <a:ext cx="533400" cy="533400"/>
          </a:xfrm>
          <a:prstGeom prst="ellipse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352800" y="2514600"/>
            <a:ext cx="1295400" cy="609600"/>
          </a:xfrm>
          <a:prstGeom prst="ellipse">
            <a:avLst/>
          </a:prstGeom>
          <a:solidFill>
            <a:srgbClr val="4731E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447800" y="457200"/>
            <a:ext cx="1371600" cy="1219200"/>
          </a:xfrm>
          <a:prstGeom prst="ellipse">
            <a:avLst/>
          </a:prstGeom>
          <a:solidFill>
            <a:srgbClr val="84819D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553200" y="1752600"/>
            <a:ext cx="1066800" cy="129540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715000" y="2971800"/>
            <a:ext cx="1981200" cy="1905000"/>
          </a:xfrm>
          <a:prstGeom prst="ellipse">
            <a:avLst/>
          </a:prstGeom>
          <a:solidFill>
            <a:srgbClr val="F82662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600200" y="4038600"/>
            <a:ext cx="1371600" cy="1066800"/>
          </a:xfrm>
          <a:prstGeom prst="ellipse">
            <a:avLst/>
          </a:prstGeom>
          <a:solidFill>
            <a:srgbClr val="00B0F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124200" y="3429000"/>
            <a:ext cx="2133600" cy="175260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429000" y="3124200"/>
            <a:ext cx="533400" cy="381000"/>
          </a:xfrm>
          <a:prstGeom prst="ellipse">
            <a:avLst/>
          </a:prstGeom>
          <a:solidFill>
            <a:schemeClr val="tx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743200" y="3657600"/>
            <a:ext cx="1066800" cy="990600"/>
          </a:xfrm>
          <a:prstGeom prst="ellipse">
            <a:avLst/>
          </a:prstGeom>
          <a:solidFill>
            <a:schemeClr val="bg1">
              <a:lumMod val="6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Copy of TRANS_nmda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0"/>
            <a:ext cx="2057400" cy="53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DP-E2-Creative Comp Grad School 09\PDP-Pest Pictures NMDA 2007\Hatch Pest Dis &amp; Pick Up 10-2007\IMG_1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76600"/>
            <a:ext cx="2321560" cy="1741170"/>
          </a:xfrm>
          <a:prstGeom prst="rect">
            <a:avLst/>
          </a:prstGeom>
          <a:noFill/>
        </p:spPr>
      </p:pic>
      <p:pic>
        <p:nvPicPr>
          <p:cNvPr id="7" name="Picture 2" descr="P:\My Documents\PDP\Pics\IMAG0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181600"/>
            <a:ext cx="2743200" cy="150875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86400" y="1295400"/>
            <a:ext cx="1981200" cy="838200"/>
          </a:xfrm>
        </p:spPr>
        <p:txBody>
          <a:bodyPr/>
          <a:lstStyle/>
          <a:p>
            <a:pPr algn="r"/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457200"/>
            <a:ext cx="4648200" cy="6248400"/>
          </a:xfrm>
        </p:spPr>
        <p:txBody>
          <a:bodyPr>
            <a:normAutofit fontScale="32500" lnSpcReduction="20000"/>
          </a:bodyPr>
          <a:lstStyle/>
          <a:p>
            <a:pPr lvl="0"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CPS, Vado, NM. October 2007:  	 </a:t>
            </a:r>
          </a:p>
          <a:p>
            <a:pPr lvl="2"/>
            <a:r>
              <a:rPr lang="en-US" sz="4800" u="sng" dirty="0" smtClean="0">
                <a:solidFill>
                  <a:schemeClr val="accent3">
                    <a:lumMod val="50000"/>
                  </a:schemeClr>
                </a:solidFill>
              </a:rPr>
              <a:t>Total Pounds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: 	78,194  	</a:t>
            </a:r>
          </a:p>
          <a:p>
            <a:pPr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  Hatch Airport, Hatch, NM. December 2007: </a:t>
            </a:r>
          </a:p>
          <a:p>
            <a:pPr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  This was a follow up run to # 1.  	</a:t>
            </a:r>
          </a:p>
          <a:p>
            <a:pPr lvl="2"/>
            <a:r>
              <a:rPr lang="en-US" sz="4800" u="sng" dirty="0" smtClean="0">
                <a:solidFill>
                  <a:schemeClr val="accent3">
                    <a:lumMod val="50000"/>
                  </a:schemeClr>
                </a:solidFill>
              </a:rPr>
              <a:t>Total Pounds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: 	15,449 	</a:t>
            </a:r>
          </a:p>
          <a:p>
            <a:pPr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 UAP, Artesia, NM. January 2008:</a:t>
            </a:r>
          </a:p>
          <a:p>
            <a:pPr lvl="2"/>
            <a:r>
              <a:rPr lang="en-US" sz="4800" u="sng" dirty="0" smtClean="0">
                <a:solidFill>
                  <a:schemeClr val="accent3">
                    <a:lumMod val="50000"/>
                  </a:schemeClr>
                </a:solidFill>
              </a:rPr>
              <a:t>Total Pounds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: 	30,946	</a:t>
            </a:r>
          </a:p>
          <a:p>
            <a:pPr lvl="0"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Private Farm, Clovis, NM. November 2008:</a:t>
            </a:r>
          </a:p>
          <a:p>
            <a:pPr lvl="2"/>
            <a:r>
              <a:rPr lang="en-US" sz="4800" u="sng" dirty="0" smtClean="0">
                <a:solidFill>
                  <a:schemeClr val="accent3">
                    <a:lumMod val="50000"/>
                  </a:schemeClr>
                </a:solidFill>
              </a:rPr>
              <a:t>Total Pounds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:	25,463	</a:t>
            </a:r>
          </a:p>
          <a:p>
            <a:pPr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 Cotton Gin, Deming, NM. October 2009:</a:t>
            </a:r>
          </a:p>
          <a:p>
            <a:pPr lvl="2"/>
            <a:r>
              <a:rPr lang="en-US" sz="4800" u="sng" dirty="0" smtClean="0">
                <a:solidFill>
                  <a:schemeClr val="accent3">
                    <a:lumMod val="50000"/>
                  </a:schemeClr>
                </a:solidFill>
              </a:rPr>
              <a:t>Total Pounds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:	45,012	</a:t>
            </a:r>
          </a:p>
          <a:p>
            <a:pPr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 NMSU Farm, Los Lunas, NM. June 2010:</a:t>
            </a:r>
          </a:p>
          <a:p>
            <a:pPr lvl="2"/>
            <a:r>
              <a:rPr lang="en-US" sz="4800" u="sng" dirty="0" smtClean="0">
                <a:solidFill>
                  <a:schemeClr val="accent3">
                    <a:lumMod val="50000"/>
                  </a:schemeClr>
                </a:solidFill>
              </a:rPr>
              <a:t>Total Pounds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:	18,076	</a:t>
            </a:r>
          </a:p>
          <a:p>
            <a:pPr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 NAPI, Farmington, NM. November 2010:</a:t>
            </a:r>
          </a:p>
          <a:p>
            <a:pPr lvl="2"/>
            <a:r>
              <a:rPr lang="en-US" sz="4800" u="sng" dirty="0" smtClean="0">
                <a:solidFill>
                  <a:schemeClr val="accent3">
                    <a:lumMod val="50000"/>
                  </a:schemeClr>
                </a:solidFill>
              </a:rPr>
              <a:t>Total Pounds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:	17,236	</a:t>
            </a:r>
          </a:p>
          <a:p>
            <a:pPr lvl="0"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CPS, Artesia, NM. November 2010:</a:t>
            </a:r>
          </a:p>
          <a:p>
            <a:pPr lvl="2"/>
            <a:r>
              <a:rPr lang="en-US" sz="4800" u="sng" dirty="0" smtClean="0">
                <a:solidFill>
                  <a:schemeClr val="accent3">
                    <a:lumMod val="50000"/>
                  </a:schemeClr>
                </a:solidFill>
              </a:rPr>
              <a:t>Total Pounds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:	23,882	</a:t>
            </a:r>
          </a:p>
          <a:p>
            <a:pPr lvl="0"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NMDA Lab, Las Cruces, NM. April 2011:</a:t>
            </a:r>
          </a:p>
          <a:p>
            <a:pPr lvl="2"/>
            <a:r>
              <a:rPr lang="en-US" sz="4800" u="sng" dirty="0" smtClean="0">
                <a:solidFill>
                  <a:schemeClr val="accent3">
                    <a:lumMod val="50000"/>
                  </a:schemeClr>
                </a:solidFill>
              </a:rPr>
              <a:t>Total Pounds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:	956	</a:t>
            </a:r>
          </a:p>
          <a:p>
            <a:pPr lvl="0"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County Fair Grounds, Socorro, NM. June 2012:</a:t>
            </a:r>
          </a:p>
          <a:p>
            <a:pPr lvl="2"/>
            <a:r>
              <a:rPr lang="en-US" sz="4800" u="sng" dirty="0" smtClean="0">
                <a:solidFill>
                  <a:schemeClr val="accent3">
                    <a:lumMod val="50000"/>
                  </a:schemeClr>
                </a:solidFill>
              </a:rPr>
              <a:t>Total Pounds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:	4,200</a:t>
            </a:r>
          </a:p>
          <a:p>
            <a:pPr lvl="0">
              <a:buNone/>
            </a:pP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CPS, Vado, NM. Hatch, NM &amp; Lab. June 2012:</a:t>
            </a:r>
          </a:p>
          <a:p>
            <a:pPr lvl="2"/>
            <a:r>
              <a:rPr lang="en-US" sz="4800" u="sng" dirty="0" smtClean="0">
                <a:solidFill>
                  <a:schemeClr val="accent3">
                    <a:lumMod val="50000"/>
                  </a:schemeClr>
                </a:solidFill>
              </a:rPr>
              <a:t>Total Pounds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</a:rPr>
              <a:t>:	14,676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2057400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 total of </a:t>
            </a:r>
            <a:r>
              <a:rPr lang="en-US" b="1" u="sng" dirty="0" smtClean="0">
                <a:solidFill>
                  <a:srgbClr val="FFFF00"/>
                </a:solidFill>
              </a:rPr>
              <a:t>274,090 pounds</a:t>
            </a:r>
            <a:r>
              <a:rPr lang="en-US" dirty="0" smtClean="0">
                <a:solidFill>
                  <a:srgbClr val="FFFF00"/>
                </a:solidFill>
              </a:rPr>
              <a:t> of agricultural pesticide products have been removed and disposed.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 descr="Copy of TRANS_nmda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6984" y="0"/>
            <a:ext cx="3557016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G_17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143000"/>
            <a:ext cx="4572000" cy="3429000"/>
          </a:xfrm>
          <a:noFill/>
          <a:ln/>
        </p:spPr>
      </p:pic>
      <p:pic>
        <p:nvPicPr>
          <p:cNvPr id="3" name="Picture 2" descr="Copy of TRANS_nmd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6984" y="0"/>
            <a:ext cx="3557016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6200" y="533400"/>
            <a:ext cx="45720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Additional Information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Registration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Successes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TCB</a:t>
            </a:r>
          </a:p>
        </p:txBody>
      </p:sp>
      <p:pic>
        <p:nvPicPr>
          <p:cNvPr id="2050" name="Picture 2" descr="E:\PDP-E2-Creative Comp Grad School 09\PDP-Pest Pictures NMDA 2007\Hatch Pest Disp and Pick up 10-2007\IMG_1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0"/>
            <a:ext cx="2946702" cy="2209800"/>
          </a:xfrm>
          <a:prstGeom prst="rect">
            <a:avLst/>
          </a:prstGeom>
          <a:noFill/>
        </p:spPr>
      </p:pic>
      <p:pic>
        <p:nvPicPr>
          <p:cNvPr id="2051" name="Picture 3" descr="E:\PDP-E2-Creative Comp Grad School 09\PDP-Pest Pictures NMDA 2007\Hatch Pest Disp and Pick up 10-2007\IMG_18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810000"/>
            <a:ext cx="3352800" cy="2514342"/>
          </a:xfrm>
          <a:prstGeom prst="rect">
            <a:avLst/>
          </a:prstGeom>
          <a:noFill/>
        </p:spPr>
      </p:pic>
      <p:pic>
        <p:nvPicPr>
          <p:cNvPr id="2052" name="Picture 4" descr="E:\PDP-E2-Creative Comp Grad School 09\PDP-Pest Pictures NMDA 2007\Hatch Pest Dis &amp; Pick Up 10-2007\IMG_17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572000"/>
            <a:ext cx="2457890" cy="1843229"/>
          </a:xfrm>
          <a:prstGeom prst="rect">
            <a:avLst/>
          </a:prstGeom>
          <a:noFill/>
        </p:spPr>
      </p:pic>
      <p:pic>
        <p:nvPicPr>
          <p:cNvPr id="2053" name="Picture 5" descr="E:\PDP-E2-Creative Comp Grad School 09\PDP-Pest Pictures NMDA 2007\Hatch Pest Dis &amp; Pick Up 10-2007\IMG_17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6576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2895600" cy="28956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Pre Register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Fax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Phone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Mail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E-Mail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42672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Registration Form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14800" y="0"/>
          <a:ext cx="5029200" cy="6858000"/>
        </p:xfrm>
        <a:graphic>
          <a:graphicData uri="http://schemas.openxmlformats.org/presentationml/2006/ole">
            <p:oleObj spid="_x0000_s1026" name="Acrobat Document" r:id="rId3" imgW="5829300" imgH="7543800" progId="AcroExch.Document.7">
              <p:embed/>
            </p:oleObj>
          </a:graphicData>
        </a:graphic>
      </p:graphicFrame>
      <p:pic>
        <p:nvPicPr>
          <p:cNvPr id="1027" name="Picture 3" descr="E:\PDP-E2-Creative Comp Grad School 09\PDP-Pest Pictures NMDA 2007\Hatch Pest Disp and Pick up 10-2007\IMG_1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343400"/>
            <a:ext cx="3048312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 descr="IMG_17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2679"/>
            <a:ext cx="8534400" cy="6445107"/>
          </a:xfrm>
          <a:prstGeom prst="rect">
            <a:avLst/>
          </a:prstGeom>
          <a:noFill/>
          <a:ln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5486400" cy="304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800" dirty="0" smtClean="0"/>
              <a:t>Cary C.S. Hamilton</a:t>
            </a:r>
          </a:p>
          <a:p>
            <a:pPr>
              <a:buNone/>
            </a:pPr>
            <a:r>
              <a:rPr lang="en-US" sz="1800" dirty="0" smtClean="0"/>
              <a:t>Senior Program Specialist</a:t>
            </a:r>
          </a:p>
          <a:p>
            <a:pPr>
              <a:buNone/>
            </a:pPr>
            <a:r>
              <a:rPr lang="en-US" sz="1800" dirty="0" smtClean="0"/>
              <a:t>New Mexico State University</a:t>
            </a:r>
          </a:p>
          <a:p>
            <a:pPr>
              <a:buNone/>
            </a:pPr>
            <a:r>
              <a:rPr lang="en-US" sz="1800" dirty="0" smtClean="0"/>
              <a:t>NMDA-AES, Pesticide Compliance Section</a:t>
            </a:r>
          </a:p>
          <a:p>
            <a:pPr>
              <a:buNone/>
            </a:pPr>
            <a:r>
              <a:rPr lang="en-US" sz="1800" dirty="0" smtClean="0"/>
              <a:t>PO BOX 30005, MSC-3AQ</a:t>
            </a:r>
          </a:p>
          <a:p>
            <a:pPr>
              <a:buNone/>
            </a:pPr>
            <a:r>
              <a:rPr lang="en-US" sz="1800" dirty="0" smtClean="0"/>
              <a:t>3190 South Espina</a:t>
            </a:r>
          </a:p>
          <a:p>
            <a:pPr>
              <a:buNone/>
            </a:pPr>
            <a:r>
              <a:rPr lang="en-US" sz="1800" dirty="0" smtClean="0"/>
              <a:t>Las Cruces, NM 88003-8005</a:t>
            </a:r>
          </a:p>
          <a:p>
            <a:pPr>
              <a:buNone/>
            </a:pPr>
            <a:r>
              <a:rPr lang="en-US" sz="1800" dirty="0" smtClean="0"/>
              <a:t>Office: 575-646-7020</a:t>
            </a:r>
          </a:p>
          <a:p>
            <a:pPr>
              <a:buNone/>
            </a:pPr>
            <a:r>
              <a:rPr lang="en-US" sz="1800" dirty="0" smtClean="0"/>
              <a:t>Fax: 575-646-5977</a:t>
            </a:r>
          </a:p>
          <a:p>
            <a:pPr>
              <a:buNone/>
            </a:pPr>
            <a:r>
              <a:rPr lang="en-US" sz="1800" u="sng" dirty="0" smtClean="0">
                <a:hlinkClick r:id="rId3"/>
              </a:rPr>
              <a:t>chamilton@nmda.nmsu.edu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95800" cy="1219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Any Questions?</a:t>
            </a:r>
            <a:endParaRPr lang="en-US" sz="4400" dirty="0"/>
          </a:p>
        </p:txBody>
      </p:sp>
      <p:pic>
        <p:nvPicPr>
          <p:cNvPr id="4" name="Picture 3" descr="Copy of TRANS_nmda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6984" y="0"/>
            <a:ext cx="3557016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image" Target="NULL"/><Relationship Id="rId4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2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3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4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1415</TotalTime>
  <Words>172</Words>
  <Application>Microsoft Office PowerPoint</Application>
  <PresentationFormat>On-screen Show (4:3)</PresentationFormat>
  <Paragraphs>93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Paper</vt:lpstr>
      <vt:lpstr>Acrobat Document</vt:lpstr>
      <vt:lpstr>Slide 1</vt:lpstr>
      <vt:lpstr>NM PDP</vt:lpstr>
      <vt:lpstr>Partnered With</vt:lpstr>
      <vt:lpstr>Slide 4</vt:lpstr>
      <vt:lpstr>Totals </vt:lpstr>
      <vt:lpstr>Slide 6</vt:lpstr>
      <vt:lpstr>Registration Form</vt:lpstr>
      <vt:lpstr>Any Questions?</vt:lpstr>
    </vt:vector>
  </TitlesOfParts>
  <Company>NMSU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BRabe</dc:creator>
  <cp:lastModifiedBy>CHamilton</cp:lastModifiedBy>
  <cp:revision>164</cp:revision>
  <dcterms:created xsi:type="dcterms:W3CDTF">2006-10-30T12:33:04Z</dcterms:created>
  <dcterms:modified xsi:type="dcterms:W3CDTF">2013-02-07T16:45:49Z</dcterms:modified>
</cp:coreProperties>
</file>