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6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87" r:id="rId23"/>
    <p:sldId id="271" r:id="rId24"/>
    <p:sldId id="289" r:id="rId25"/>
    <p:sldId id="272" r:id="rId26"/>
    <p:sldId id="273" r:id="rId27"/>
    <p:sldId id="290" r:id="rId28"/>
    <p:sldId id="269" r:id="rId29"/>
    <p:sldId id="293" r:id="rId30"/>
    <p:sldId id="294" r:id="rId31"/>
    <p:sldId id="291" r:id="rId32"/>
    <p:sldId id="292" r:id="rId33"/>
    <p:sldId id="29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2B2B2"/>
    <a:srgbClr val="996600"/>
    <a:srgbClr val="FF9900"/>
    <a:srgbClr val="663300"/>
    <a:srgbClr val="894400"/>
    <a:srgbClr val="00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61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036" descr="PPT_pag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9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447800"/>
            <a:ext cx="7543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8C3B2F-5EC4-45E2-BD8B-4E7EC102C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200D-A773-44B4-85D8-07F0CF849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E4E48-8A64-4612-A931-52D0A3D10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D142-6B71-4563-9632-68940A5B2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5F264-67AF-4C00-BAC8-036C56832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416D1-1DB5-41D5-85F3-0FD064172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8E312-13AD-4E0E-9790-73661355B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F91CE-128C-4E2E-82B8-B7A798949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DBA27-9A99-4615-B83A-6DE1BF218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8D578-3C29-48FF-8F03-36FF4758A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7AD49-4934-41B7-A2E0-F408A5C65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PT_template_new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067E02D-BA27-49CD-9627-FE5B7DBC53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CCECFF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3200" dirty="0" smtClean="0"/>
              <a:t>Pesticide Environmental Stewardship Website: An Online One-stop Shop</a:t>
            </a:r>
            <a:endParaRPr lang="en-US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6400800" cy="1447800"/>
          </a:xfrm>
        </p:spPr>
        <p:txBody>
          <a:bodyPr/>
          <a:lstStyle/>
          <a:p>
            <a:r>
              <a:rPr lang="en-US" sz="2000" b="1" dirty="0" smtClean="0"/>
              <a:t>Wayne Buhler, Ph.D.</a:t>
            </a:r>
            <a:br>
              <a:rPr lang="en-US" sz="2000" b="1" dirty="0" smtClean="0"/>
            </a:br>
            <a:r>
              <a:rPr lang="en-US" sz="2000" b="1" dirty="0" smtClean="0"/>
              <a:t>Pesticide Safety Extension Specialist</a:t>
            </a:r>
          </a:p>
          <a:p>
            <a:r>
              <a:rPr lang="en-US" sz="2000" b="1" dirty="0" smtClean="0"/>
              <a:t>North Carolina State University</a:t>
            </a:r>
          </a:p>
          <a:p>
            <a:r>
              <a:rPr lang="en-US" sz="2000" b="1" dirty="0" smtClean="0"/>
              <a:t>Raleigh, NC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819400"/>
            <a:ext cx="4344459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+mn-lt"/>
              </a:rPr>
              <a:t>http://pesticidestewardship.org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46" b="17107"/>
          <a:stretch>
            <a:fillRect/>
          </a:stretch>
        </p:blipFill>
        <p:spPr bwMode="auto">
          <a:xfrm>
            <a:off x="838200" y="304800"/>
            <a:ext cx="7543800" cy="5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39050" cy="57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53338" cy="579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70561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450084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210300" cy="55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458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4694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13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609600"/>
            <a:ext cx="8763000" cy="6096000"/>
            <a:chOff x="228600" y="609600"/>
            <a:chExt cx="8763000" cy="6096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28600" y="609600"/>
              <a:ext cx="8763000" cy="609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9600" y="1066800"/>
              <a:ext cx="8001000" cy="51816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24200" y="3276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latin typeface="+mj-lt"/>
              </a:rPr>
              <a:t>“…emblematic”</a:t>
            </a:r>
            <a:endParaRPr lang="en-US" sz="2800" b="1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5166"/>
            <a:ext cx="7848600" cy="671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6963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823042" cy="53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73925" cy="584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105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 bwMode="auto">
          <a:xfrm>
            <a:off x="1143000" y="609600"/>
            <a:ext cx="7323015" cy="487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818" t="20690" r="3636"/>
          <a:stretch>
            <a:fillRect/>
          </a:stretch>
        </p:blipFill>
        <p:spPr bwMode="auto">
          <a:xfrm>
            <a:off x="990600" y="381000"/>
            <a:ext cx="7315200" cy="56974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7228171" cy="471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08813" cy="568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7706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5800" y="1981200"/>
            <a:ext cx="7620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Website Topics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29000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Calibration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Container Management</a:t>
            </a: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Disposal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Drift Management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Integrated Pest Management</a:t>
            </a: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Personal Protective Equipment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Pollinator Protection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Recordkeeping</a:t>
            </a:r>
            <a:endParaRPr lang="en-US" sz="200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Resistance</a:t>
            </a:r>
            <a:endParaRPr lang="en-US" sz="20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Soil Fumigation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Spill Prevention and Cleanup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Storage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Surface and Groundwater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Transportation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Wildlife Protection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Worker Protection Standard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Organic Crop Production (draft)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Pesticide Safety for the Homeowner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charset="0"/>
              </a:rPr>
              <a:t>How to Read the Label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93127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1517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781903" cy="5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45720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Reviewers and input </a:t>
            </a:r>
            <a:r>
              <a:rPr lang="en-US" smtClean="0">
                <a:latin typeface="+mn-lt"/>
              </a:rPr>
              <a:t>needed: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wayne_buhler@ncsu.edu</a:t>
            </a:r>
          </a:p>
          <a:p>
            <a:pPr algn="ctr"/>
            <a:r>
              <a:rPr lang="en-US" dirty="0" smtClean="0">
                <a:latin typeface="+mn-lt"/>
              </a:rPr>
              <a:t>919-515-5369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066800"/>
            <a:ext cx="6462859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Pesticide Environmental Stewardship Website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828800"/>
            <a:ext cx="434445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http://pesticidestewardship.org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143000"/>
            <a:ext cx="8376845" cy="2396192"/>
            <a:chOff x="304800" y="1143000"/>
            <a:chExt cx="8376845" cy="2396192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1143000"/>
              <a:ext cx="8376845" cy="4616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+mj-lt"/>
                </a:rPr>
                <a:t>The Pesticide Environmental Stewardship (PES) Website is: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2377" y="1600200"/>
              <a:ext cx="3727302" cy="193899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 Central Repository…</a:t>
              </a:r>
            </a:p>
            <a:p>
              <a:pPr algn="ctr"/>
              <a:r>
                <a:rPr lang="en-US" dirty="0" smtClean="0">
                  <a:latin typeface="+mn-lt"/>
                </a:rPr>
                <a:t>Web Portal…</a:t>
              </a:r>
            </a:p>
            <a:p>
              <a:pPr algn="ctr"/>
              <a:r>
                <a:rPr lang="en-US" dirty="0" smtClean="0">
                  <a:latin typeface="+mn-lt"/>
                </a:rPr>
                <a:t>One-stop Shop</a:t>
              </a:r>
            </a:p>
            <a:p>
              <a:pPr algn="ctr"/>
              <a:r>
                <a:rPr lang="en-US" dirty="0" smtClean="0">
                  <a:latin typeface="+mn-lt"/>
                </a:rPr>
                <a:t>for up-to-date information </a:t>
              </a:r>
            </a:p>
            <a:p>
              <a:pPr algn="ctr"/>
              <a:r>
                <a:rPr lang="en-US" dirty="0" smtClean="0">
                  <a:latin typeface="+mn-lt"/>
                </a:rPr>
                <a:t>on proper pesticide use.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962400"/>
            <a:ext cx="8077200" cy="2319992"/>
            <a:chOff x="457200" y="3962400"/>
            <a:chExt cx="8077200" cy="2319992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4343400"/>
              <a:ext cx="7620000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  <a:defRPr/>
              </a:pPr>
              <a:r>
                <a:rPr lang="en-US" dirty="0">
                  <a:latin typeface="+mn-lt"/>
                </a:rPr>
                <a:t>Anyone (trained or untrained) </a:t>
              </a:r>
            </a:p>
            <a:p>
              <a:pPr algn="ctr">
                <a:buNone/>
                <a:defRPr/>
              </a:pPr>
              <a:r>
                <a:rPr lang="en-US" dirty="0">
                  <a:latin typeface="+mn-lt"/>
                </a:rPr>
                <a:t>who handles pesticides, </a:t>
              </a:r>
            </a:p>
            <a:p>
              <a:pPr algn="ctr">
                <a:buNone/>
                <a:defRPr/>
              </a:pPr>
              <a:r>
                <a:rPr lang="en-US" dirty="0">
                  <a:latin typeface="+mn-lt"/>
                </a:rPr>
                <a:t>provides advice or training concerning their use, </a:t>
              </a:r>
            </a:p>
            <a:p>
              <a:pPr algn="ctr">
                <a:buNone/>
                <a:defRPr/>
              </a:pPr>
              <a:r>
                <a:rPr lang="en-US" dirty="0">
                  <a:latin typeface="+mn-lt"/>
                </a:rPr>
                <a:t>or who has concerns </a:t>
              </a:r>
            </a:p>
            <a:p>
              <a:pPr algn="ctr">
                <a:buNone/>
                <a:defRPr/>
              </a:pPr>
              <a:r>
                <a:rPr lang="en-US" dirty="0">
                  <a:latin typeface="+mn-lt"/>
                </a:rPr>
                <a:t>about pesticides in the environment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962400"/>
              <a:ext cx="2895600" cy="4616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+mj-lt"/>
                </a:rPr>
                <a:t>Target Audience…</a:t>
              </a:r>
              <a:endParaRPr lang="en-US" dirty="0">
                <a:solidFill>
                  <a:srgbClr val="FFC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PES Website Goals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Provide a portal/hub for pesticide stewardship information</a:t>
            </a:r>
          </a:p>
          <a:p>
            <a:r>
              <a:rPr lang="en-US" sz="2000" dirty="0" smtClean="0"/>
              <a:t>Direct users to resources (links) by stewardship topic</a:t>
            </a:r>
          </a:p>
          <a:p>
            <a:r>
              <a:rPr lang="en-US" sz="2000" dirty="0" smtClean="0"/>
              <a:t>Develop on-line programs for recertification of licensed pesticide applicators or to prepare users for state certification exams</a:t>
            </a:r>
          </a:p>
          <a:p>
            <a:r>
              <a:rPr lang="en-US" sz="2000" dirty="0" smtClean="0"/>
              <a:t>Link to </a:t>
            </a:r>
            <a:r>
              <a:rPr lang="en-US" sz="2000" dirty="0" err="1" smtClean="0"/>
              <a:t>eXtension</a:t>
            </a:r>
            <a:r>
              <a:rPr lang="en-US" sz="2000" dirty="0" smtClean="0"/>
              <a:t> (extension.org)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Funding, Personnel, and Partnerships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971800"/>
          </a:xfrm>
        </p:spPr>
        <p:txBody>
          <a:bodyPr/>
          <a:lstStyle/>
          <a:p>
            <a:r>
              <a:rPr lang="en-US" sz="2000" dirty="0" smtClean="0"/>
              <a:t>Financial support provided by the Center for Integrated Pest Management (CIPM)</a:t>
            </a:r>
          </a:p>
          <a:p>
            <a:r>
              <a:rPr lang="en-US" sz="2000" dirty="0" smtClean="0"/>
              <a:t>Four coordinators representing the Midwest, Northeast, South and West will work with Extension, government, industry, and environmental organizations to identify and/or develop the best resources for a holistic approach to PES.</a:t>
            </a:r>
          </a:p>
          <a:p>
            <a:r>
              <a:rPr lang="en-US" sz="2000" dirty="0" smtClean="0"/>
              <a:t>The Coordinators are associated with the national Pesticide Safety Education Program (PSEP).</a:t>
            </a:r>
          </a:p>
          <a:p>
            <a:pPr lvl="1"/>
            <a:r>
              <a:rPr lang="en-US" sz="1400" dirty="0" smtClean="0"/>
              <a:t>Ron Gardner, Cornell</a:t>
            </a:r>
          </a:p>
          <a:p>
            <a:pPr lvl="1"/>
            <a:r>
              <a:rPr lang="en-US" sz="1400" dirty="0" smtClean="0"/>
              <a:t>Jim Wilson, SDSU</a:t>
            </a:r>
          </a:p>
          <a:p>
            <a:pPr lvl="1"/>
            <a:r>
              <a:rPr lang="en-US" sz="1400" dirty="0" smtClean="0"/>
              <a:t>Clyde </a:t>
            </a:r>
            <a:r>
              <a:rPr lang="en-US" sz="1400" dirty="0" err="1" smtClean="0"/>
              <a:t>Ogg</a:t>
            </a:r>
            <a:r>
              <a:rPr lang="en-US" sz="1400" dirty="0" smtClean="0"/>
              <a:t>, NE</a:t>
            </a:r>
          </a:p>
          <a:p>
            <a:pPr lvl="1"/>
            <a:r>
              <a:rPr lang="en-US" sz="1400" dirty="0" smtClean="0"/>
              <a:t>Fred </a:t>
            </a:r>
            <a:r>
              <a:rPr lang="en-US" sz="1400" dirty="0" err="1" smtClean="0"/>
              <a:t>Whitford</a:t>
            </a:r>
            <a:r>
              <a:rPr lang="en-US" sz="1400" dirty="0" smtClean="0"/>
              <a:t>, Purdue</a:t>
            </a:r>
          </a:p>
          <a:p>
            <a:pPr lvl="1"/>
            <a:r>
              <a:rPr lang="en-US" sz="1400" dirty="0" smtClean="0"/>
              <a:t>Carol Black, WSU</a:t>
            </a:r>
          </a:p>
          <a:p>
            <a:pPr lvl="1"/>
            <a:r>
              <a:rPr lang="en-US" sz="1400" dirty="0" smtClean="0"/>
              <a:t>Carrie Foss, WSU</a:t>
            </a:r>
          </a:p>
          <a:p>
            <a:pPr lvl="1"/>
            <a:r>
              <a:rPr lang="en-US" sz="1400" dirty="0" smtClean="0"/>
              <a:t>Wayne Buhler, NCSU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Supporting Organizations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sz="1200" dirty="0" smtClean="0"/>
              <a:t>	BASF</a:t>
            </a:r>
            <a:br>
              <a:rPr lang="en-US" sz="1200" dirty="0" smtClean="0"/>
            </a:br>
            <a:r>
              <a:rPr lang="en-US" sz="1200" dirty="0" smtClean="0"/>
              <a:t>Bayer </a:t>
            </a:r>
            <a:r>
              <a:rPr lang="en-US" sz="1200" dirty="0" err="1" smtClean="0"/>
              <a:t>CropScience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Certification and Training Assessment Group (CTAG)</a:t>
            </a:r>
            <a:br>
              <a:rPr lang="en-US" sz="1200" dirty="0" smtClean="0"/>
            </a:br>
            <a:r>
              <a:rPr lang="en-US" sz="1200" dirty="0" err="1" smtClean="0"/>
              <a:t>CropLife</a:t>
            </a:r>
            <a:r>
              <a:rPr lang="en-US" sz="1200" dirty="0" smtClean="0"/>
              <a:t> America</a:t>
            </a:r>
            <a:br>
              <a:rPr lang="en-US" sz="1200" dirty="0" smtClean="0"/>
            </a:br>
            <a:r>
              <a:rPr lang="en-US" sz="1200" dirty="0" smtClean="0"/>
              <a:t>Delta F.A.R.M.</a:t>
            </a:r>
            <a:br>
              <a:rPr lang="en-US" sz="1200" dirty="0" smtClean="0"/>
            </a:br>
            <a:r>
              <a:rPr lang="en-US" sz="1200" dirty="0" smtClean="0"/>
              <a:t>Dow </a:t>
            </a:r>
            <a:r>
              <a:rPr lang="en-US" sz="1200" dirty="0" err="1" smtClean="0"/>
              <a:t>AgroSciences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DuPont Crop Protection</a:t>
            </a:r>
            <a:br>
              <a:rPr lang="en-US" sz="1200" dirty="0" smtClean="0"/>
            </a:br>
            <a:r>
              <a:rPr lang="en-US" sz="1200" dirty="0" smtClean="0"/>
              <a:t>Entomological Society of America's (P-IE Section)</a:t>
            </a:r>
            <a:br>
              <a:rPr lang="en-US" sz="1200" dirty="0" smtClean="0"/>
            </a:br>
            <a:r>
              <a:rPr lang="en-US" sz="1200" dirty="0" smtClean="0"/>
              <a:t>EPA Pesticide Worker Safety Programs </a:t>
            </a:r>
            <a:br>
              <a:rPr lang="en-US" sz="1200" dirty="0" smtClean="0"/>
            </a:br>
            <a:r>
              <a:rPr lang="en-US" sz="1200" dirty="0" smtClean="0"/>
              <a:t>Herbicide Resistance Action Committee (HRAC)</a:t>
            </a:r>
            <a:br>
              <a:rPr lang="en-US" sz="1200" dirty="0" smtClean="0"/>
            </a:br>
            <a:r>
              <a:rPr lang="en-US" sz="1200" dirty="0" smtClean="0"/>
              <a:t>Insecticide Resistance Action Committee (IRAC)</a:t>
            </a:r>
            <a:br>
              <a:rPr lang="en-US" sz="1200" dirty="0" smtClean="0"/>
            </a:br>
            <a:r>
              <a:rPr lang="en-US" sz="1200" dirty="0" smtClean="0"/>
              <a:t>Monsanto</a:t>
            </a:r>
            <a:br>
              <a:rPr lang="en-US" sz="1200" dirty="0" smtClean="0"/>
            </a:br>
            <a:r>
              <a:rPr lang="en-US" sz="1200" dirty="0" smtClean="0"/>
              <a:t>National Agricultural Aviation Association (NAAA)</a:t>
            </a:r>
            <a:br>
              <a:rPr lang="en-US" sz="1200" dirty="0" smtClean="0"/>
            </a:br>
            <a:r>
              <a:rPr lang="en-US" sz="1200" dirty="0" smtClean="0"/>
              <a:t>National Association of County Agricultural Agents (NACAA)</a:t>
            </a:r>
            <a:br>
              <a:rPr lang="en-US" sz="1200" dirty="0" smtClean="0"/>
            </a:br>
            <a:r>
              <a:rPr lang="en-US" sz="1200" dirty="0" smtClean="0"/>
              <a:t>National Pest Management Association (NPMA)</a:t>
            </a:r>
            <a:br>
              <a:rPr lang="en-US" sz="1200" dirty="0" smtClean="0"/>
            </a:br>
            <a:r>
              <a:rPr lang="en-US" sz="1200" dirty="0" smtClean="0"/>
              <a:t>National Pesticide PPE Training Solutions Committee (NIOSH)</a:t>
            </a:r>
            <a:br>
              <a:rPr lang="en-US" sz="1200" dirty="0" smtClean="0"/>
            </a:br>
            <a:r>
              <a:rPr lang="en-US" sz="1200" dirty="0" err="1" smtClean="0"/>
              <a:t>Syngenta</a:t>
            </a:r>
            <a:r>
              <a:rPr lang="en-US" sz="1200" dirty="0" smtClean="0"/>
              <a:t> Crop Protection</a:t>
            </a:r>
            <a:br>
              <a:rPr lang="en-US" sz="1200" dirty="0" smtClean="0"/>
            </a:br>
            <a:r>
              <a:rPr lang="en-US" sz="1400" b="1" dirty="0" smtClean="0"/>
              <a:t>The Pesticide Stewardship Alliance (TPSA)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Responsible Industry for a Sound Environment (RISE)</a:t>
            </a:r>
            <a:br>
              <a:rPr lang="en-US" sz="1200" dirty="0" smtClean="0"/>
            </a:br>
            <a:r>
              <a:rPr lang="en-US" sz="1200" dirty="0" smtClean="0"/>
              <a:t>Weed Science Society of America (WSSA)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Website Construction </a:t>
            </a:r>
            <a:r>
              <a:rPr lang="en-US" sz="2800" dirty="0">
                <a:solidFill>
                  <a:srgbClr val="FFC000"/>
                </a:solidFill>
                <a:latin typeface="Arial" charset="0"/>
              </a:rPr>
              <a:t>and Maintenance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>
                <a:latin typeface="Arial" charset="0"/>
                <a:ea typeface="宋体" pitchFamily="2" charset="-122"/>
              </a:rPr>
              <a:t>MS SharePoint with technical support and maintenance from Cornell Univ.</a:t>
            </a:r>
          </a:p>
          <a:p>
            <a:r>
              <a:rPr lang="en-US" altLang="zh-CN" sz="2000" dirty="0" smtClean="0">
                <a:latin typeface="Arial" charset="0"/>
                <a:ea typeface="宋体" pitchFamily="2" charset="-122"/>
              </a:rPr>
              <a:t>http://pesticidestewardship.org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24107"/>
          <a:stretch>
            <a:fillRect/>
          </a:stretch>
        </p:blipFill>
        <p:spPr bwMode="auto">
          <a:xfrm>
            <a:off x="457200" y="228600"/>
            <a:ext cx="8214360" cy="5867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 Template">
  <a:themeElements>
    <a:clrScheme name="">
      <a:dk1>
        <a:srgbClr val="000000"/>
      </a:dk1>
      <a:lt1>
        <a:srgbClr val="FFFFFF"/>
      </a:lt1>
      <a:dk2>
        <a:srgbClr val="0000CC"/>
      </a:dk2>
      <a:lt2>
        <a:srgbClr val="5F5F5F"/>
      </a:lt2>
      <a:accent1>
        <a:srgbClr val="666699"/>
      </a:accent1>
      <a:accent2>
        <a:srgbClr val="CC0066"/>
      </a:accent2>
      <a:accent3>
        <a:srgbClr val="FFFFFF"/>
      </a:accent3>
      <a:accent4>
        <a:srgbClr val="000000"/>
      </a:accent4>
      <a:accent5>
        <a:srgbClr val="B8B8CA"/>
      </a:accent5>
      <a:accent6>
        <a:srgbClr val="B9005C"/>
      </a:accent6>
      <a:hlink>
        <a:srgbClr val="0000FF"/>
      </a:hlink>
      <a:folHlink>
        <a:srgbClr val="6666FF"/>
      </a:folHlink>
    </a:clrScheme>
    <a:fontScheme name="C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S Templat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 Templat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573</TotalTime>
  <Words>302</Words>
  <Application>Microsoft Office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CES Template</vt:lpstr>
      <vt:lpstr>Pesticide Environmental Stewardship Website: An Online One-stop Shop</vt:lpstr>
      <vt:lpstr>PowerPoint Presentation</vt:lpstr>
      <vt:lpstr>Website Topics</vt:lpstr>
      <vt:lpstr>PowerPoint Presentation</vt:lpstr>
      <vt:lpstr>PES Website Goals</vt:lpstr>
      <vt:lpstr>Funding, Personnel, and Partnerships</vt:lpstr>
      <vt:lpstr>Supporting Organizations</vt:lpstr>
      <vt:lpstr>Website Construction and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cabartle</dc:creator>
  <cp:lastModifiedBy>nealk</cp:lastModifiedBy>
  <cp:revision>44</cp:revision>
  <cp:lastPrinted>1601-01-01T00:00:00Z</cp:lastPrinted>
  <dcterms:created xsi:type="dcterms:W3CDTF">2008-02-19T21:49:37Z</dcterms:created>
  <dcterms:modified xsi:type="dcterms:W3CDTF">2013-02-06T22:42:57Z</dcterms:modified>
</cp:coreProperties>
</file>